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6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 </c:v>
                </c:pt>
                <c:pt idx="3">
                  <c:v>Otra </c:v>
                </c:pt>
                <c:pt idx="5">
                  <c:v>Economica </c:v>
                </c:pt>
                <c:pt idx="6">
                  <c:v>Psicologica   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7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 </c:v>
                </c:pt>
                <c:pt idx="3">
                  <c:v>Otra </c:v>
                </c:pt>
                <c:pt idx="5">
                  <c:v>Economica </c:v>
                </c:pt>
                <c:pt idx="6">
                  <c:v>Psicologica   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E793-4BE8-9204-3515CE4162C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4000"/>
                  </a:schemeClr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 </c:v>
                </c:pt>
                <c:pt idx="3">
                  <c:v>Otra </c:v>
                </c:pt>
                <c:pt idx="5">
                  <c:v>Economica </c:v>
                </c:pt>
                <c:pt idx="6">
                  <c:v>Psicologica   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E793-4BE8-9204-3515CE416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16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Guarda y Custodia, pensión</c:v>
                </c:pt>
                <c:pt idx="1">
                  <c:v>Divorcio</c:v>
                </c:pt>
                <c:pt idx="3">
                  <c:v>Economica </c:v>
                </c:pt>
                <c:pt idx="4">
                  <c:v>Psicologica  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Guarda y Custodia, pensión</c:v>
                </c:pt>
                <c:pt idx="1">
                  <c:v>Divorcio</c:v>
                </c:pt>
                <c:pt idx="3">
                  <c:v>Economica </c:v>
                </c:pt>
                <c:pt idx="4">
                  <c:v>Psicologica   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E793-4BE8-9204-3515CE4162C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4000"/>
                  </a:schemeClr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Guarda y Custodia, pensión</c:v>
                </c:pt>
                <c:pt idx="1">
                  <c:v>Divorcio</c:v>
                </c:pt>
                <c:pt idx="3">
                  <c:v>Economica </c:v>
                </c:pt>
                <c:pt idx="4">
                  <c:v>Psicologica   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E793-4BE8-9204-3515CE416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16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Guarda y Custodia, pensión</c:v>
                </c:pt>
                <c:pt idx="1">
                  <c:v>Divorcio</c:v>
                </c:pt>
                <c:pt idx="2">
                  <c:v>Otra </c:v>
                </c:pt>
                <c:pt idx="4">
                  <c:v>Economica </c:v>
                </c:pt>
                <c:pt idx="5">
                  <c:v>Psicologica   </c:v>
                </c:pt>
                <c:pt idx="6">
                  <c:v>No aplica 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Guarda y Custodia, pensión</c:v>
                </c:pt>
                <c:pt idx="1">
                  <c:v>Divorcio</c:v>
                </c:pt>
                <c:pt idx="2">
                  <c:v>Otra </c:v>
                </c:pt>
                <c:pt idx="4">
                  <c:v>Economica </c:v>
                </c:pt>
                <c:pt idx="5">
                  <c:v>Psicologica   </c:v>
                </c:pt>
                <c:pt idx="6">
                  <c:v>No aplica 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E793-4BE8-9204-3515CE4162C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4000"/>
                  </a:schemeClr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Guarda y Custodia, pensión</c:v>
                </c:pt>
                <c:pt idx="1">
                  <c:v>Divorcio</c:v>
                </c:pt>
                <c:pt idx="2">
                  <c:v>Otra </c:v>
                </c:pt>
                <c:pt idx="4">
                  <c:v>Economica </c:v>
                </c:pt>
                <c:pt idx="5">
                  <c:v>Psicologica   </c:v>
                </c:pt>
                <c:pt idx="6">
                  <c:v>No aplica 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E793-4BE8-9204-3515CE416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16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622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53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832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7897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322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779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0616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164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127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9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07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962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56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77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92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99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91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B79FC5-B816-4B51-B9AF-16248F175DC7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553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pPr algn="ctr"/>
            <a:r>
              <a:rPr lang="es-MX" b="1" dirty="0">
                <a:latin typeface="Agency FB" panose="020B0503020202020204" pitchFamily="34" charset="0"/>
              </a:rPr>
              <a:t>Estadística del mes OCTUBRE 2023 Área Jurídica </a:t>
            </a:r>
          </a:p>
        </p:txBody>
      </p:sp>
    </p:spTree>
    <p:extLst>
      <p:ext uri="{BB962C8B-B14F-4D97-AF65-F5344CB8AC3E}">
        <p14:creationId xmlns:p14="http://schemas.microsoft.com/office/powerpoint/2010/main" val="181394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99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pPr algn="ctr"/>
            <a:r>
              <a:rPr lang="es-MX" b="1" dirty="0">
                <a:latin typeface="Agency FB" panose="020B0503020202020204" pitchFamily="34" charset="0"/>
              </a:rPr>
              <a:t>Estadística del mes NOVIEMBRE 2023 Área Jurídica </a:t>
            </a:r>
          </a:p>
        </p:txBody>
      </p:sp>
    </p:spTree>
    <p:extLst>
      <p:ext uri="{BB962C8B-B14F-4D97-AF65-F5344CB8AC3E}">
        <p14:creationId xmlns:p14="http://schemas.microsoft.com/office/powerpoint/2010/main" val="220926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127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pPr algn="ctr"/>
            <a:r>
              <a:rPr lang="es-MX" b="1" dirty="0">
                <a:latin typeface="Agency FB" panose="020B0503020202020204" pitchFamily="34" charset="0"/>
              </a:rPr>
              <a:t>Estadística del mes DICIEMBRE 2023 Área Jurídica </a:t>
            </a:r>
          </a:p>
        </p:txBody>
      </p:sp>
    </p:spTree>
    <p:extLst>
      <p:ext uri="{BB962C8B-B14F-4D97-AF65-F5344CB8AC3E}">
        <p14:creationId xmlns:p14="http://schemas.microsoft.com/office/powerpoint/2010/main" val="142878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069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</Words>
  <Application>Microsoft Office PowerPoint</Application>
  <PresentationFormat>Panorámica</PresentationFormat>
  <Paragraphs>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Agency FB</vt:lpstr>
      <vt:lpstr>Arial</vt:lpstr>
      <vt:lpstr>Century Gothic</vt:lpstr>
      <vt:lpstr>Wingdings 3</vt:lpstr>
      <vt:lpstr>Ion</vt:lpstr>
      <vt:lpstr>Estadística del mes OCTUBRE 2023 Área Jurídica </vt:lpstr>
      <vt:lpstr>Presentación de PowerPoint</vt:lpstr>
      <vt:lpstr>Estadística del mes NOVIEMBRE 2023 Área Jurídica </vt:lpstr>
      <vt:lpstr>Presentación de PowerPoint</vt:lpstr>
      <vt:lpstr>Estadística del mes DICIEMBRE 2023 Área Jurídica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del mes OCTUBRE 2023 Área Jurídica </dc:title>
  <dc:creator>azucena</dc:creator>
  <cp:lastModifiedBy>azucena</cp:lastModifiedBy>
  <cp:revision>1</cp:revision>
  <dcterms:created xsi:type="dcterms:W3CDTF">2024-01-11T18:18:09Z</dcterms:created>
  <dcterms:modified xsi:type="dcterms:W3CDTF">2024-01-11T18:27:01Z</dcterms:modified>
</cp:coreProperties>
</file>