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6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3">
                  <c:v>Otra </c:v>
                </c:pt>
                <c:pt idx="5">
                  <c:v>Economica </c:v>
                </c:pt>
                <c:pt idx="6">
                  <c:v>Psicologica   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7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3">
                  <c:v>Otra </c:v>
                </c:pt>
                <c:pt idx="5">
                  <c:v>Economica </c:v>
                </c:pt>
                <c:pt idx="6">
                  <c:v>Psicologica   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3">
                  <c:v>Otra </c:v>
                </c:pt>
                <c:pt idx="5">
                  <c:v>Economica </c:v>
                </c:pt>
                <c:pt idx="6">
                  <c:v>Psicologica   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16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Guarda y Custodia, pensión</c:v>
                </c:pt>
                <c:pt idx="1">
                  <c:v>Divorcio</c:v>
                </c:pt>
                <c:pt idx="3">
                  <c:v>Economica </c:v>
                </c:pt>
                <c:pt idx="4">
                  <c:v>Psicologica  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Guarda y Custodia, pensión</c:v>
                </c:pt>
                <c:pt idx="1">
                  <c:v>Divorcio</c:v>
                </c:pt>
                <c:pt idx="3">
                  <c:v>Economica </c:v>
                </c:pt>
                <c:pt idx="4">
                  <c:v>Psicologica   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Guarda y Custodia, pensión</c:v>
                </c:pt>
                <c:pt idx="1">
                  <c:v>Divorcio</c:v>
                </c:pt>
                <c:pt idx="3">
                  <c:v>Economica </c:v>
                </c:pt>
                <c:pt idx="4">
                  <c:v>Psicologica   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16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Otra </c:v>
                </c:pt>
                <c:pt idx="4">
                  <c:v>Economica </c:v>
                </c:pt>
                <c:pt idx="5">
                  <c:v>Psicologica   </c:v>
                </c:pt>
                <c:pt idx="6">
                  <c:v>No aplica 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Otra </c:v>
                </c:pt>
                <c:pt idx="4">
                  <c:v>Economica </c:v>
                </c:pt>
                <c:pt idx="5">
                  <c:v>Psicologica   </c:v>
                </c:pt>
                <c:pt idx="6">
                  <c:v>No aplica 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Otra </c:v>
                </c:pt>
                <c:pt idx="4">
                  <c:v>Economica </c:v>
                </c:pt>
                <c:pt idx="5">
                  <c:v>Psicologica   </c:v>
                </c:pt>
                <c:pt idx="6">
                  <c:v>No aplica 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16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22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53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832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7897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32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77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61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164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7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9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07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62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56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77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92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99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91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553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OCTUBRE 2023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NOVIEMBRE 2023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220926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127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DICIEMBRE 2023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42878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069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Agency FB</vt:lpstr>
      <vt:lpstr>Arial</vt:lpstr>
      <vt:lpstr>Century Gothic</vt:lpstr>
      <vt:lpstr>Wingdings 3</vt:lpstr>
      <vt:lpstr>Ion</vt:lpstr>
      <vt:lpstr>Estadística del mes OCTUBRE 2023 Área Jurídica </vt:lpstr>
      <vt:lpstr>Presentación de PowerPoint</vt:lpstr>
      <vt:lpstr>Estadística del mes NOVIEMBRE 2023 Área Jurídica </vt:lpstr>
      <vt:lpstr>Presentación de PowerPoint</vt:lpstr>
      <vt:lpstr>Estadística del mes DICIEMBRE 2023 Área Jurídica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OCTUBRE 2023 Área Jurídica </dc:title>
  <dc:creator>azucena</dc:creator>
  <cp:lastModifiedBy>azucena</cp:lastModifiedBy>
  <cp:revision>1</cp:revision>
  <dcterms:created xsi:type="dcterms:W3CDTF">2024-01-11T18:18:09Z</dcterms:created>
  <dcterms:modified xsi:type="dcterms:W3CDTF">2024-01-11T18:27:01Z</dcterms:modified>
</cp:coreProperties>
</file>